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9" r:id="rId4"/>
    <p:sldId id="258" r:id="rId5"/>
    <p:sldId id="257" r:id="rId6"/>
    <p:sldId id="268" r:id="rId7"/>
    <p:sldId id="269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09851" y="2939144"/>
            <a:ext cx="4637315" cy="910454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UI-Bot Elma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0629" y="2625284"/>
            <a:ext cx="3626530" cy="147857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Развитие проекта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85" y="121137"/>
            <a:ext cx="1567543" cy="15675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02196" y="1688680"/>
            <a:ext cx="85961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Тиражирование решения. Модуль.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Работа с событиями. Собраться вместе.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Вывод списка задач со ссылками.</a:t>
            </a:r>
          </a:p>
          <a:p>
            <a:pPr marL="457200" indent="-457200"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Вывод наиболее употребительных ответов пользователя в виде кнопок («Сегодня», «Завтра», «Ввести дату» для типа дата и пр.);</a:t>
            </a:r>
          </a:p>
          <a:p>
            <a:r>
              <a:rPr lang="ru-RU" sz="2400" dirty="0" smtClean="0">
                <a:solidFill>
                  <a:schemeClr val="bg1"/>
                </a:solidFill>
              </a:rPr>
              <a:t/>
            </a:r>
            <a:br>
              <a:rPr lang="ru-RU" sz="2400" dirty="0" smtClean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0629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3618411" y="2233748"/>
            <a:ext cx="5185954" cy="2442754"/>
          </a:xfrm>
        </p:spPr>
        <p:txBody>
          <a:bodyPr>
            <a:noAutofit/>
          </a:bodyPr>
          <a:lstStyle/>
          <a:p>
            <a:r>
              <a:rPr lang="ru-RU" sz="19900" dirty="0" smtClean="0"/>
              <a:t>75%</a:t>
            </a:r>
            <a:endParaRPr lang="ru-RU" sz="19900" dirty="0"/>
          </a:p>
        </p:txBody>
      </p:sp>
    </p:spTree>
    <p:extLst>
      <p:ext uri="{BB962C8B-B14F-4D97-AF65-F5344CB8AC3E}">
        <p14:creationId xmlns:p14="http://schemas.microsoft.com/office/powerpoint/2010/main" val="34513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7014" y="2768669"/>
            <a:ext cx="2594564" cy="141627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Немного жизненных реалий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82" y="4184942"/>
            <a:ext cx="1779792" cy="177979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28" y="313506"/>
            <a:ext cx="1358893" cy="13588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57" y="-107393"/>
            <a:ext cx="1779792" cy="1779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5632" y="585747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ELMA PC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1474" y="2318046"/>
            <a:ext cx="76931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Простые вещи хочется делать проще.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В нужный момент компьютера может не быть под рукой,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…как и стабильного интернета…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Не у всех есть лицензия на </a:t>
            </a:r>
            <a:r>
              <a:rPr lang="en-US" sz="3200" dirty="0" smtClean="0">
                <a:solidFill>
                  <a:schemeClr val="bg1"/>
                </a:solidFill>
              </a:rPr>
              <a:t>ELMA app.</a:t>
            </a:r>
            <a:endParaRPr lang="ru-RU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>
                <a:solidFill>
                  <a:schemeClr val="bg1"/>
                </a:solidFill>
              </a:rPr>
              <a:t>А держать руку на пульсе хочется всегда…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9521028" y="1612491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ELMA App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906246" y="1335682"/>
            <a:ext cx="35288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ELMA </a:t>
            </a:r>
            <a:r>
              <a:rPr lang="ru-RU" sz="2400" b="1" dirty="0">
                <a:solidFill>
                  <a:schemeClr val="bg1"/>
                </a:solidFill>
              </a:rPr>
              <a:t>в мобильном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Web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0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43416" y="2789967"/>
            <a:ext cx="3626530" cy="147857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Для чего мне бот-</a:t>
            </a:r>
            <a:r>
              <a:rPr lang="en-US" dirty="0" smtClean="0">
                <a:solidFill>
                  <a:schemeClr val="bg1"/>
                </a:solidFill>
              </a:rPr>
              <a:t>UI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для </a:t>
            </a:r>
            <a:r>
              <a:rPr lang="en-US" dirty="0" smtClean="0">
                <a:solidFill>
                  <a:schemeClr val="bg1"/>
                </a:solidFill>
              </a:rPr>
              <a:t>ELMA?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1542" y="3299041"/>
            <a:ext cx="520945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 smtClean="0">
                <a:solidFill>
                  <a:schemeClr val="bg1"/>
                </a:solidFill>
              </a:rPr>
              <a:t>Информирование: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</a:rPr>
              <a:t>сообщения</a:t>
            </a:r>
            <a:endParaRPr lang="ru-R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</a:rPr>
              <a:t>события</a:t>
            </a:r>
            <a:endParaRPr lang="ru-RU" sz="28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</a:rPr>
              <a:t>полезные сводки</a:t>
            </a:r>
          </a:p>
          <a:p>
            <a:endParaRPr lang="ru-RU" sz="24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3842" y="850975"/>
            <a:ext cx="54939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u="sng" dirty="0" err="1" smtClean="0">
                <a:solidFill>
                  <a:schemeClr val="bg1"/>
                </a:solidFill>
              </a:rPr>
              <a:t>Интерактив</a:t>
            </a:r>
            <a:r>
              <a:rPr lang="ru-RU" sz="2800" b="1" u="sng" dirty="0" smtClean="0">
                <a:solidFill>
                  <a:schemeClr val="bg1"/>
                </a:solidFill>
              </a:rPr>
              <a:t> с системой </a:t>
            </a:r>
            <a:r>
              <a:rPr lang="en-US" sz="2800" b="1" u="sng" dirty="0" smtClean="0">
                <a:solidFill>
                  <a:schemeClr val="bg1"/>
                </a:solidFill>
              </a:rPr>
              <a:t>ELMA</a:t>
            </a:r>
            <a:r>
              <a:rPr lang="ru-RU" sz="2800" b="1" u="sng" dirty="0" smtClean="0">
                <a:solidFill>
                  <a:schemeClr val="bg1"/>
                </a:solidFill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</a:rPr>
              <a:t>запуск процессов,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 smtClean="0">
                <a:solidFill>
                  <a:schemeClr val="bg1"/>
                </a:solidFill>
              </a:rPr>
              <a:t>исполнение задач,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bg1"/>
                </a:solidFill>
              </a:rPr>
              <a:t>с</a:t>
            </a:r>
            <a:r>
              <a:rPr lang="ru-RU" sz="2800" dirty="0" smtClean="0">
                <a:solidFill>
                  <a:schemeClr val="bg1"/>
                </a:solidFill>
              </a:rPr>
              <a:t>оздание событий и сообщений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72" y="850975"/>
            <a:ext cx="1800785" cy="18007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61" y="3146641"/>
            <a:ext cx="1854245" cy="18542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45025" y="2789967"/>
            <a:ext cx="3626530" cy="147857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ФУНКЦИОНАЛ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версии 1.0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54" y="2006988"/>
            <a:ext cx="1317934" cy="1317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9688" y="2044891"/>
            <a:ext cx="2341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Запуск процесса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2" y="4957948"/>
            <a:ext cx="1317934" cy="13179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95746" y="5374510"/>
            <a:ext cx="2618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Создание события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5746" y="3568015"/>
            <a:ext cx="3668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Получение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сообщения из ленты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12" y="3462708"/>
            <a:ext cx="1317934" cy="13179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54" y="454441"/>
            <a:ext cx="1288497" cy="128849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20251" y="441456"/>
            <a:ext cx="23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Аутентификация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0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085694" y="886688"/>
            <a:ext cx="3137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Необходимо </a:t>
            </a:r>
            <a:r>
              <a:rPr lang="ru-RU" dirty="0">
                <a:solidFill>
                  <a:schemeClr val="bg1"/>
                </a:solidFill>
              </a:rPr>
              <a:t>добавить свойство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в объект </a:t>
            </a:r>
          </a:p>
          <a:p>
            <a:r>
              <a:rPr lang="ru-RU" dirty="0">
                <a:solidFill>
                  <a:schemeClr val="bg1"/>
                </a:solidFill>
              </a:rPr>
              <a:t>«Пользователь» </a:t>
            </a:r>
            <a:r>
              <a:rPr lang="en-US" dirty="0" err="1">
                <a:solidFill>
                  <a:schemeClr val="bg1"/>
                </a:solidFill>
              </a:rPr>
              <a:t>telegramID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9688" y="2460019"/>
            <a:ext cx="524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Процессы должны в качестве входных параметров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принимать данные только простых типов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5635" y="5836175"/>
            <a:ext cx="390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Бронировать можно только для себя.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82880" y="810288"/>
            <a:ext cx="3626530" cy="147857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Спам сообщениями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5497" y="5040026"/>
            <a:ext cx="79106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Пользователь штатными средствами настраивает </a:t>
            </a:r>
          </a:p>
          <a:p>
            <a:r>
              <a:rPr lang="ru-RU" sz="2800" dirty="0" smtClean="0">
                <a:solidFill>
                  <a:schemeClr val="bg1"/>
                </a:solidFill>
              </a:rPr>
              <a:t>фильтр приходящих в </a:t>
            </a:r>
            <a:r>
              <a:rPr lang="en-US" sz="2800" dirty="0" smtClean="0">
                <a:solidFill>
                  <a:schemeClr val="bg1"/>
                </a:solidFill>
              </a:rPr>
              <a:t>telegram </a:t>
            </a:r>
            <a:r>
              <a:rPr lang="ru-RU" sz="2800" dirty="0" smtClean="0">
                <a:solidFill>
                  <a:schemeClr val="bg1"/>
                </a:solidFill>
              </a:rPr>
              <a:t>сообщений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14" y="2288858"/>
            <a:ext cx="11466875" cy="2589816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82880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7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187625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5" name="C5CE6E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4109" y="143691"/>
            <a:ext cx="8798059" cy="6639726"/>
          </a:xfrm>
        </p:spPr>
      </p:pic>
    </p:spTree>
    <p:extLst>
      <p:ext uri="{BB962C8B-B14F-4D97-AF65-F5344CB8AC3E}">
        <p14:creationId xmlns:p14="http://schemas.microsoft.com/office/powerpoint/2010/main" val="31026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8285" y="2771420"/>
            <a:ext cx="2317350" cy="147857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Профит…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983" y="303724"/>
            <a:ext cx="1000125" cy="1000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70" y="303722"/>
            <a:ext cx="1000125" cy="10001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58" y="303722"/>
            <a:ext cx="1000125" cy="100012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853" y="281397"/>
            <a:ext cx="1000125" cy="1000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54099" y="1370214"/>
            <a:ext cx="224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Фантомные пользователи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2804" y="1370214"/>
            <a:ext cx="224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Мобильные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пользователи 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251" y="1370213"/>
            <a:ext cx="2249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Обычные</a:t>
            </a:r>
            <a:br>
              <a:rPr lang="ru-RU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пользователи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4956" y="1370214"/>
            <a:ext cx="224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Руководство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7831" y="2355921"/>
            <a:ext cx="22496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привычность использования;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эффективность рассылки,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мгновенная связь</a:t>
            </a:r>
          </a:p>
          <a:p>
            <a:pPr algn="ctr"/>
            <a:endParaRPr lang="ru-RU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67463" y="2355921"/>
            <a:ext cx="22496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</a:rPr>
              <a:t>д</a:t>
            </a:r>
            <a:r>
              <a:rPr lang="ru-RU" sz="2400" dirty="0" smtClean="0">
                <a:solidFill>
                  <a:schemeClr val="bg1"/>
                </a:solidFill>
              </a:rPr>
              <a:t>оступ при </a:t>
            </a:r>
            <a:r>
              <a:rPr lang="en-US" sz="2400" dirty="0" smtClean="0">
                <a:solidFill>
                  <a:schemeClr val="bg1"/>
                </a:solidFill>
              </a:rPr>
              <a:t>MIN </a:t>
            </a:r>
            <a:r>
              <a:rPr lang="ru-RU" sz="2400" dirty="0" smtClean="0">
                <a:solidFill>
                  <a:schemeClr val="bg1"/>
                </a:solidFill>
              </a:rPr>
              <a:t>интернете,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не требует лицензий,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не требует обновлений,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экономия памяти мобильного устройства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14956" y="2336444"/>
            <a:ext cx="2249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</a:rPr>
              <a:t>д</a:t>
            </a:r>
            <a:r>
              <a:rPr lang="ru-RU" sz="2400" dirty="0" smtClean="0">
                <a:solidFill>
                  <a:schemeClr val="bg1"/>
                </a:solidFill>
              </a:rPr>
              <a:t>ействие в момент принятия решения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6251" y="2355921"/>
            <a:ext cx="2249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мгновенная обработка запросов без «</a:t>
            </a:r>
            <a:r>
              <a:rPr lang="ru-RU" sz="2400" dirty="0" err="1" smtClean="0">
                <a:solidFill>
                  <a:schemeClr val="bg1"/>
                </a:solidFill>
              </a:rPr>
              <a:t>квеста</a:t>
            </a:r>
            <a:r>
              <a:rPr lang="ru-RU" sz="2400" dirty="0" smtClean="0">
                <a:solidFill>
                  <a:schemeClr val="bg1"/>
                </a:solidFill>
              </a:rPr>
              <a:t>» с кнопками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26561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9908" y="2633213"/>
            <a:ext cx="3626530" cy="147857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«Время – деньги» и другие «плюшки»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52" y="251133"/>
            <a:ext cx="1000125" cy="10001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65" y="4014610"/>
            <a:ext cx="1000125" cy="1000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6590" y="520362"/>
            <a:ext cx="36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КОМПАНИЯ-ЗАКАЗЧИК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6437" y="1251258"/>
            <a:ext cx="7965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Повышение эффективности мобильных сотрудников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Ускорение процессов принятия решений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Повышение «доступности» сотрудников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Экономия при организации рабочего места </a:t>
            </a:r>
            <a:r>
              <a:rPr lang="en-US" sz="2400" dirty="0" smtClean="0">
                <a:solidFill>
                  <a:schemeClr val="bg1"/>
                </a:solidFill>
              </a:rPr>
              <a:t>full-time </a:t>
            </a:r>
            <a:r>
              <a:rPr lang="ru-RU" sz="2400" dirty="0" smtClean="0">
                <a:solidFill>
                  <a:schemeClr val="bg1"/>
                </a:solidFill>
              </a:rPr>
              <a:t>мобильных сотрудников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Удобный и дешевый инструмент для взаимодействия с «фантомными» клиентами.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1577" y="4263065"/>
            <a:ext cx="165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ВЕНДОР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6436" y="4973184"/>
            <a:ext cx="7560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Конкурентоспособность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400" dirty="0" smtClean="0">
                <a:solidFill>
                  <a:schemeClr val="bg1"/>
                </a:solidFill>
              </a:rPr>
              <a:t>Поддерживать легче, чем </a:t>
            </a:r>
            <a:r>
              <a:rPr lang="en-US" sz="2400" dirty="0" smtClean="0">
                <a:solidFill>
                  <a:schemeClr val="bg1"/>
                </a:solidFill>
              </a:rPr>
              <a:t>app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773" y="0"/>
            <a:ext cx="33041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ElmaHelperBot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1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650</TotalTime>
  <Words>287</Words>
  <Application>Microsoft Office PowerPoint</Application>
  <PresentationFormat>Широкоэкранный</PresentationFormat>
  <Paragraphs>72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Trebuchet MS</vt:lpstr>
      <vt:lpstr>Tw Cen MT</vt:lpstr>
      <vt:lpstr>Wingdings</vt:lpstr>
      <vt:lpstr>Контур</vt:lpstr>
      <vt:lpstr>UI-Bot Elma</vt:lpstr>
      <vt:lpstr>75%</vt:lpstr>
      <vt:lpstr>Немного жизненных реалий</vt:lpstr>
      <vt:lpstr>Для чего мне бот-UI для ELMA? </vt:lpstr>
      <vt:lpstr>ФУНКЦИОНАЛ версии 1.0</vt:lpstr>
      <vt:lpstr>Спам сообщениями</vt:lpstr>
      <vt:lpstr>Презентация PowerPoint</vt:lpstr>
      <vt:lpstr>Профит…</vt:lpstr>
      <vt:lpstr>«Время – деньги» и другие «плюшки»</vt:lpstr>
      <vt:lpstr>Развитие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Bot-helper Elma</dc:title>
  <dc:creator>Эльвира Зарифуллина</dc:creator>
  <cp:lastModifiedBy>Эльвира Зарифуллина</cp:lastModifiedBy>
  <cp:revision>42</cp:revision>
  <dcterms:created xsi:type="dcterms:W3CDTF">2019-01-12T07:07:38Z</dcterms:created>
  <dcterms:modified xsi:type="dcterms:W3CDTF">2019-01-12T17:59:55Z</dcterms:modified>
</cp:coreProperties>
</file>